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 autoAdjust="0"/>
    <p:restoredTop sz="94048" autoAdjust="0"/>
  </p:normalViewPr>
  <p:slideViewPr>
    <p:cSldViewPr>
      <p:cViewPr varScale="1">
        <p:scale>
          <a:sx n="92" d="100"/>
          <a:sy n="92" d="100"/>
        </p:scale>
        <p:origin x="1056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is widely used in image generation because it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it is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is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4362</TotalTime>
  <Words>1762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423</cp:revision>
  <dcterms:created xsi:type="dcterms:W3CDTF">2006-08-16T00:00:00Z</dcterms:created>
  <dcterms:modified xsi:type="dcterms:W3CDTF">2024-09-15T13:41:59Z</dcterms:modified>
  <dc:identifier>DAF_p7YEKQg</dc:identifier>
</cp:coreProperties>
</file>